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73455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797" autoAdjust="0"/>
    <p:restoredTop sz="94660"/>
  </p:normalViewPr>
  <p:slideViewPr>
    <p:cSldViewPr>
      <p:cViewPr varScale="1">
        <p:scale>
          <a:sx n="83" d="100"/>
          <a:sy n="83" d="100"/>
        </p:scale>
        <p:origin x="9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107504" y="1571612"/>
            <a:ext cx="8929750" cy="892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F643-3038-46E8-809E-288ADF4E3340}" type="datetimeFigureOut">
              <a:rPr lang="ko-KR" altLang="en-US" smtClean="0"/>
              <a:pPr/>
              <a:t>2015-09-29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6B6B-3B12-42D9-A3C6-9C4159BC3F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F643-3038-46E8-809E-288ADF4E3340}" type="datetimeFigureOut">
              <a:rPr lang="ko-KR" altLang="en-US" smtClean="0"/>
              <a:pPr/>
              <a:t>2015-09-29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6B6B-3B12-42D9-A3C6-9C4159BC3F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F643-3038-46E8-809E-288ADF4E3340}" type="datetimeFigureOut">
              <a:rPr lang="ko-KR" altLang="en-US" smtClean="0"/>
              <a:pPr/>
              <a:t>2015-09-29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6B6B-3B12-42D9-A3C6-9C4159BC3F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F643-3038-46E8-809E-288ADF4E3340}" type="datetimeFigureOut">
              <a:rPr lang="ko-KR" altLang="en-US" smtClean="0"/>
              <a:pPr/>
              <a:t>2015-09-29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6B6B-3B12-42D9-A3C6-9C4159BC3F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F643-3038-46E8-809E-288ADF4E3340}" type="datetimeFigureOut">
              <a:rPr lang="ko-KR" altLang="en-US" smtClean="0"/>
              <a:pPr/>
              <a:t>2015-09-29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6B6B-3B12-42D9-A3C6-9C4159BC3F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F643-3038-46E8-809E-288ADF4E3340}" type="datetimeFigureOut">
              <a:rPr lang="ko-KR" altLang="en-US" smtClean="0"/>
              <a:pPr/>
              <a:t>2015-09-29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6B6B-3B12-42D9-A3C6-9C4159BC3F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F643-3038-46E8-809E-288ADF4E3340}" type="datetimeFigureOut">
              <a:rPr lang="ko-KR" altLang="en-US" smtClean="0"/>
              <a:pPr/>
              <a:t>2015-09-29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6B6B-3B12-42D9-A3C6-9C4159BC3F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F643-3038-46E8-809E-288ADF4E3340}" type="datetimeFigureOut">
              <a:rPr lang="ko-KR" altLang="en-US" smtClean="0"/>
              <a:pPr/>
              <a:t>2015-09-29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6B6B-3B12-42D9-A3C6-9C4159BC3F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F643-3038-46E8-809E-288ADF4E3340}" type="datetimeFigureOut">
              <a:rPr lang="ko-KR" altLang="en-US" smtClean="0"/>
              <a:pPr/>
              <a:t>2015-09-29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6B6B-3B12-42D9-A3C6-9C4159BC3F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F643-3038-46E8-809E-288ADF4E3340}" type="datetimeFigureOut">
              <a:rPr lang="ko-KR" altLang="en-US" smtClean="0"/>
              <a:pPr/>
              <a:t>2015-09-29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36B6B-3B12-42D9-A3C6-9C4159BC3F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CF643-3038-46E8-809E-288ADF4E3340}" type="datetimeFigureOut">
              <a:rPr lang="ko-KR" altLang="en-US" smtClean="0"/>
              <a:pPr/>
              <a:t>2015-09-29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36B6B-3B12-42D9-A3C6-9C4159BC3F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305428" y="232772"/>
            <a:ext cx="659667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2">
                      <a:lumMod val="75000"/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추석연휴 </a:t>
            </a:r>
            <a:r>
              <a:rPr lang="ko-KR" alt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2">
                      <a:lumMod val="75000"/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진료안내</a:t>
            </a:r>
            <a:endParaRPr lang="en-US" altLang="ko-KR" sz="600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2">
                    <a:lumMod val="75000"/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2305" y="2656851"/>
            <a:ext cx="61350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일시 </a:t>
            </a:r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2015. 9. 29(</a:t>
            </a: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48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4722958"/>
            <a:ext cx="8536311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5000" b="1" dirty="0" smtClean="0">
                <a:solidFill>
                  <a:srgbClr val="FF0000"/>
                </a:solidFill>
              </a:rPr>
              <a:t>응급센터</a:t>
            </a:r>
            <a:r>
              <a:rPr lang="ko-KR" altLang="en-US" sz="5000" dirty="0" smtClean="0"/>
              <a:t> </a:t>
            </a:r>
            <a:r>
              <a:rPr lang="en-US" altLang="ko-KR" sz="5000" dirty="0" smtClean="0"/>
              <a:t>24</a:t>
            </a:r>
            <a:r>
              <a:rPr lang="ko-KR" altLang="en-US" sz="5000" dirty="0" smtClean="0"/>
              <a:t>시간 진료합니다</a:t>
            </a:r>
            <a:r>
              <a:rPr lang="en-US" altLang="ko-KR" sz="5000" dirty="0" smtClean="0"/>
              <a:t>.</a:t>
            </a:r>
          </a:p>
          <a:p>
            <a:pPr algn="ctr"/>
            <a:r>
              <a:rPr lang="en-US" altLang="ko-KR" sz="3200" dirty="0" smtClean="0"/>
              <a:t>(</a:t>
            </a:r>
            <a:r>
              <a:rPr lang="ko-KR" altLang="en-US" sz="3200" dirty="0" smtClean="0"/>
              <a:t>응급의학 </a:t>
            </a:r>
            <a:r>
              <a:rPr lang="ko-KR" altLang="en-US" sz="3200" smtClean="0"/>
              <a:t>전문의 진료</a:t>
            </a:r>
            <a:r>
              <a:rPr lang="en-US" altLang="ko-KR" sz="3200" smtClean="0"/>
              <a:t>)</a:t>
            </a:r>
            <a:endParaRPr lang="ko-KR" altLang="en-US" sz="5000" dirty="0"/>
          </a:p>
        </p:txBody>
      </p:sp>
      <p:pic>
        <p:nvPicPr>
          <p:cNvPr id="1026" name="Picture 2" descr="\\192.168.30.1\Volume2\홍보팀(11.18 이후)\정병원로고\c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68617" y="6028720"/>
            <a:ext cx="4160837" cy="788988"/>
          </a:xfrm>
          <a:prstGeom prst="rect">
            <a:avLst/>
          </a:prstGeom>
          <a:noFill/>
        </p:spPr>
      </p:pic>
      <p:sp>
        <p:nvSpPr>
          <p:cNvPr id="10" name="직사각형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2090688" y="3598135"/>
            <a:ext cx="48269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800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정상진료 </a:t>
            </a: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합니다</a:t>
            </a:r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.</a:t>
            </a:r>
            <a:endParaRPr lang="ko-KR" altLang="en-US" sz="48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703</TotalTime>
  <Words>25</Words>
  <Application>Microsoft Office PowerPoint</Application>
  <PresentationFormat>화면 슬라이드 쇼(4:3)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HY견고딕</vt:lpstr>
      <vt:lpstr>HY헤드라인M</vt:lpstr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Administrator</dc:creator>
  <cp:lastModifiedBy>배상호</cp:lastModifiedBy>
  <cp:revision>21</cp:revision>
  <cp:lastPrinted>2014-05-28T02:42:45Z</cp:lastPrinted>
  <dcterms:created xsi:type="dcterms:W3CDTF">2011-02-27T01:34:45Z</dcterms:created>
  <dcterms:modified xsi:type="dcterms:W3CDTF">2015-09-29T00:54:31Z</dcterms:modified>
</cp:coreProperties>
</file>